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789D0F-4395-339F-7392-FE0DD410526C}" v="13" dt="2025-11-07T17:11:21.1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73" d="100"/>
          <a:sy n="73" d="100"/>
        </p:scale>
        <p:origin x="28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9/11/2026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543843" y="3196750"/>
            <a:ext cx="4471988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 Book" panose="020B05030201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Franklin Gothic Book" panose="020B0503020102020204" pitchFamily="34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800" dirty="0">
                <a:solidFill>
                  <a:srgbClr val="231F20"/>
                </a:solidFill>
                <a:latin typeface="Arial Narrow" panose="020B0606020202030204" pitchFamily="34" charset="0"/>
                <a:ea typeface="Roboto" panose="02000000000000000000" pitchFamily="2" charset="0"/>
                <a:cs typeface="Roboto" panose="02000000000000000000" pitchFamily="2" charset="0"/>
              </a:rPr>
              <a:t>Roast Turkey or Roasted Vegetable and Cranberry Slice(V)</a:t>
            </a: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 Book" panose="020B05030201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Franklin Gothic Book" panose="020B0503020102020204" pitchFamily="34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800" dirty="0">
                <a:solidFill>
                  <a:srgbClr val="231F20"/>
                </a:solidFill>
                <a:latin typeface="Arial Narrow" panose="020B0606020202030204" pitchFamily="34" charset="0"/>
                <a:ea typeface="Roboto"/>
                <a:cs typeface="Roboto"/>
              </a:rPr>
              <a:t>Roast Potatoes, Pig in a </a:t>
            </a:r>
            <a:r>
              <a:rPr lang="en-GB" sz="2800" dirty="0" err="1">
                <a:solidFill>
                  <a:srgbClr val="231F20"/>
                </a:solidFill>
                <a:latin typeface="Arial Narrow" panose="020B0606020202030204" pitchFamily="34" charset="0"/>
                <a:ea typeface="Roboto"/>
                <a:cs typeface="Roboto"/>
              </a:rPr>
              <a:t>Pud</a:t>
            </a:r>
            <a:r>
              <a:rPr lang="en-GB" sz="2800" dirty="0">
                <a:solidFill>
                  <a:srgbClr val="231F20"/>
                </a:solidFill>
                <a:latin typeface="Arial Narrow" panose="020B0606020202030204" pitchFamily="34" charset="0"/>
                <a:ea typeface="Roboto"/>
                <a:cs typeface="Roboto"/>
              </a:rPr>
              <a:t> </a:t>
            </a:r>
            <a:r>
              <a:rPr lang="en-GB" sz="2800" i="1" dirty="0">
                <a:solidFill>
                  <a:srgbClr val="231F20"/>
                </a:solidFill>
                <a:latin typeface="Arial Narrow" panose="020B0606020202030204" pitchFamily="34" charset="0"/>
                <a:ea typeface="Roboto"/>
                <a:cs typeface="Roboto"/>
              </a:rPr>
              <a:t>(Pork Sausage in a Yorkshire Pudding), </a:t>
            </a:r>
            <a:r>
              <a:rPr lang="en-GB" sz="2800" dirty="0">
                <a:solidFill>
                  <a:srgbClr val="231F20"/>
                </a:solidFill>
                <a:latin typeface="Arial Narrow" panose="020B0606020202030204" pitchFamily="34" charset="0"/>
                <a:ea typeface="Roboto"/>
                <a:cs typeface="Roboto"/>
              </a:rPr>
              <a:t>Carrots, Peas and Gravy</a:t>
            </a:r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 Book" panose="020B0503020102020204" pitchFamily="34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Franklin Gothic Book" panose="020B0503020102020204" pitchFamily="34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800" dirty="0">
                <a:solidFill>
                  <a:srgbClr val="231F20"/>
                </a:solidFill>
                <a:latin typeface="Arial Narrow" panose="020B0606020202030204" pitchFamily="34" charset="0"/>
                <a:ea typeface="Roboto" panose="02000000000000000000" pitchFamily="2" charset="0"/>
                <a:cs typeface="Roboto" panose="02000000000000000000" pitchFamily="2" charset="0"/>
              </a:rPr>
              <a:t>Christmas Chocolate Yule Log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31739" y="8480582"/>
            <a:ext cx="2496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74F308-D4C8-47C0-9930-27041A6041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7a937-a3f7-45e1-bd95-073533655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1B0362-0AFF-4ED8-AE1D-BC48F01BE50B}">
  <ds:schemaRefs>
    <ds:schemaRef ds:uri="http://schemas.microsoft.com/office/infopath/2007/PartnerControls"/>
    <ds:schemaRef ds:uri="http://purl.org/dc/terms/"/>
    <ds:schemaRef ds:uri="http://purl.org/dc/elements/1.1/"/>
    <ds:schemaRef ds:uri="http://www.w3.org/XML/1998/namespace"/>
    <ds:schemaRef ds:uri="2343eec4-a8bb-46e8-949c-19aa8f30579a"/>
    <ds:schemaRef ds:uri="http://schemas.openxmlformats.org/package/2006/metadata/core-properties"/>
    <ds:schemaRef ds:uri="http://schemas.microsoft.com/office/2006/documentManagement/types"/>
    <ds:schemaRef ds:uri="2e70e135-83f8-41c8-a854-d55dcc40cc34"/>
    <ds:schemaRef ds:uri="http://schemas.microsoft.com/office/2006/metadata/properties"/>
    <ds:schemaRef ds:uri="http://purl.org/dc/dcmitype/"/>
    <ds:schemaRef ds:uri="c0ce68d2-f4a4-4963-9a31-30d16dda62a3"/>
    <ds:schemaRef ds:uri="2a4231d9-844b-42ba-9d15-21bb434c25e3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200</TotalTime>
  <Words>45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Franklin Gothic Book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Claire Brookes</cp:lastModifiedBy>
  <cp:revision>16</cp:revision>
  <dcterms:created xsi:type="dcterms:W3CDTF">2025-02-26T12:17:04Z</dcterms:created>
  <dcterms:modified xsi:type="dcterms:W3CDTF">2026-09-11T06:57:14Z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0x01010097EBC33DE6E5C34BBD80C2C78E2E26EC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  <property fmtid="{D5CDD505-2E9C-101B-9397-08002B2CF9AE}" pid="6" name="Order">
    <vt:r8>1406800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