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745"/>
  </p:normalViewPr>
  <p:slideViewPr>
    <p:cSldViewPr snapToGrid="0">
      <p:cViewPr varScale="1">
        <p:scale>
          <a:sx n="70" d="100"/>
          <a:sy n="70" d="100"/>
        </p:scale>
        <p:origin x="29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Brookes" userId="ab56ddac-1acb-49de-8702-d21b89e041f1" providerId="ADAL" clId="{6E5E62FA-563A-48D7-8252-A263FFBAC043}"/>
    <pc:docChg chg="modSld">
      <pc:chgData name="Claire Brookes" userId="ab56ddac-1acb-49de-8702-d21b89e041f1" providerId="ADAL" clId="{6E5E62FA-563A-48D7-8252-A263FFBAC043}" dt="2026-09-15T05:53:00.727" v="25" actId="1076"/>
      <pc:docMkLst>
        <pc:docMk/>
      </pc:docMkLst>
      <pc:sldChg chg="modSp mod">
        <pc:chgData name="Claire Brookes" userId="ab56ddac-1acb-49de-8702-d21b89e041f1" providerId="ADAL" clId="{6E5E62FA-563A-48D7-8252-A263FFBAC043}" dt="2026-09-15T05:53:00.727" v="25" actId="1076"/>
        <pc:sldMkLst>
          <pc:docMk/>
          <pc:sldMk cId="1710993849" sldId="256"/>
        </pc:sldMkLst>
        <pc:spChg chg="mod">
          <ac:chgData name="Claire Brookes" userId="ab56ddac-1acb-49de-8702-d21b89e041f1" providerId="ADAL" clId="{6E5E62FA-563A-48D7-8252-A263FFBAC043}" dt="2026-09-15T05:53:00.727" v="25" actId="1076"/>
          <ac:spMkLst>
            <pc:docMk/>
            <pc:sldMk cId="1710993849" sldId="256"/>
            <ac:spMk id="4" creationId="{528C3604-5F41-1E1A-AF8D-BC06B5B996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608588" y="2651504"/>
            <a:ext cx="4342497" cy="55092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2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Thursday 5</a:t>
            </a:r>
            <a:r>
              <a:rPr lang="en-US" sz="3200" b="1" baseline="30000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th</a:t>
            </a:r>
            <a:r>
              <a:rPr lang="en-US" sz="32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 November</a:t>
            </a:r>
          </a:p>
          <a:p>
            <a:pPr algn="ctr"/>
            <a:r>
              <a:rPr lang="en-US" sz="32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</a:p>
          <a:p>
            <a:pPr algn="ctr"/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Pork Hotdog </a:t>
            </a:r>
          </a:p>
          <a:p>
            <a:pPr algn="ctr"/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or </a:t>
            </a:r>
            <a:br>
              <a:rPr lang="en-GB" sz="32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Vegan Meatball Sub</a:t>
            </a:r>
            <a:endParaRPr lang="en-GB" sz="3200" b="1" dirty="0">
              <a:solidFill>
                <a:srgbClr val="231F20"/>
              </a:solidFill>
              <a:latin typeface="Franklin Gothic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32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</a:p>
          <a:p>
            <a:pPr algn="ctr"/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Whizz Bang Chips, </a:t>
            </a:r>
            <a:br>
              <a:rPr lang="en-GB" sz="32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BBQ Beans</a:t>
            </a:r>
            <a:br>
              <a:rPr lang="en-GB" sz="32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Corn on the Cob</a:t>
            </a:r>
            <a:endParaRPr lang="en-US" sz="32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32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GB" sz="32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Rocket Lolly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31739" y="8022205"/>
            <a:ext cx="2496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1B0362-0AFF-4ED8-AE1D-BC48F01BE50B}">
  <ds:schemaRefs>
    <ds:schemaRef ds:uri="http://schemas.microsoft.com/office/2006/documentManagement/types"/>
    <ds:schemaRef ds:uri="http://purl.org/dc/terms/"/>
    <ds:schemaRef ds:uri="2343eec4-a8bb-46e8-949c-19aa8f30579a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2e70e135-83f8-41c8-a854-d55dcc40cc34"/>
    <ds:schemaRef ds:uri="http://schemas.microsoft.com/office/2006/metadata/properties"/>
    <ds:schemaRef ds:uri="c0ce68d2-f4a4-4963-9a31-30d16dda62a3"/>
    <ds:schemaRef ds:uri="2a4231d9-844b-42ba-9d15-21bb434c25e3"/>
  </ds:schemaRefs>
</ds:datastoreItem>
</file>

<file path=customXml/itemProps2.xml><?xml version="1.0" encoding="utf-8"?>
<ds:datastoreItem xmlns:ds="http://schemas.openxmlformats.org/officeDocument/2006/customXml" ds:itemID="{5638A579-3C76-47A6-A3BE-3B6BAED26C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7a937-a3f7-45e1-bd95-073533655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171</TotalTime>
  <Words>35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Franklin Gothic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Claire Brookes</cp:lastModifiedBy>
  <cp:revision>16</cp:revision>
  <dcterms:created xsi:type="dcterms:W3CDTF">2025-02-26T12:17:04Z</dcterms:created>
  <dcterms:modified xsi:type="dcterms:W3CDTF">2026-09-15T05:53:04Z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0x01010097EBC33DE6E5C34BBD80C2C78E2E26EC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  <property fmtid="{D5CDD505-2E9C-101B-9397-08002B2CF9AE}" pid="6" name="Order">
    <vt:r8>1393200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