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60" r:id="rId5"/>
  </p:sldIdLst>
  <p:sldSz cx="7559675" cy="10691813"/>
  <p:notesSz cx="6886575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November" id="{9807A6F3-C6B4-4DD3-85C1-E898BC2F60F5}">
          <p14:sldIdLst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F54839-4BE7-4F1D-A195-D1255BBCBFDD}" v="1" dt="2026-09-15T05:52:20.1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0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Brookes" userId="ab56ddac-1acb-49de-8702-d21b89e041f1" providerId="ADAL" clId="{6E5E62FA-563A-48D7-8252-A263FFBAC043}"/>
    <pc:docChg chg="modSld">
      <pc:chgData name="Claire Brookes" userId="ab56ddac-1acb-49de-8702-d21b89e041f1" providerId="ADAL" clId="{6E5E62FA-563A-48D7-8252-A263FFBAC043}" dt="2026-09-15T05:52:11.409" v="28" actId="1076"/>
      <pc:docMkLst>
        <pc:docMk/>
      </pc:docMkLst>
      <pc:sldChg chg="modSp mod">
        <pc:chgData name="Claire Brookes" userId="ab56ddac-1acb-49de-8702-d21b89e041f1" providerId="ADAL" clId="{6E5E62FA-563A-48D7-8252-A263FFBAC043}" dt="2026-09-15T05:52:11.409" v="28" actId="1076"/>
        <pc:sldMkLst>
          <pc:docMk/>
          <pc:sldMk cId="3067925658" sldId="260"/>
        </pc:sldMkLst>
        <pc:spChg chg="mod">
          <ac:chgData name="Claire Brookes" userId="ab56ddac-1acb-49de-8702-d21b89e041f1" providerId="ADAL" clId="{6E5E62FA-563A-48D7-8252-A263FFBAC043}" dt="2026-09-15T05:52:11.409" v="28" actId="1076"/>
          <ac:spMkLst>
            <pc:docMk/>
            <pc:sldMk cId="3067925658" sldId="260"/>
            <ac:spMk id="2" creationId="{3CFAFA6F-E7CF-0DEC-1430-FDC480A2269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0306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49D604-8830-D1CA-688A-14CFAE3DE3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FAFA6F-E7CF-0DEC-1430-FDC480A22690}"/>
              </a:ext>
            </a:extLst>
          </p:cNvPr>
          <p:cNvSpPr txBox="1"/>
          <p:nvPr/>
        </p:nvSpPr>
        <p:spPr>
          <a:xfrm>
            <a:off x="1125623" y="2796553"/>
            <a:ext cx="5308428" cy="53860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br>
              <a:rPr lang="en-US" sz="24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Thursday 26</a:t>
            </a:r>
            <a:r>
              <a:rPr lang="en-US" sz="3200" b="1" baseline="30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</a:t>
            </a:r>
            <a:r>
              <a:rPr lang="en-US" sz="32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November</a:t>
            </a:r>
          </a:p>
          <a:p>
            <a:pPr algn="ctr"/>
            <a:endParaRPr lang="en-US" sz="24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400" b="1" dirty="0">
                <a:solidFill>
                  <a:srgbClr val="231F20"/>
                </a:solidFill>
                <a:latin typeface="Roboto"/>
                <a:ea typeface="Roboto"/>
                <a:cs typeface="Roboto"/>
              </a:rPr>
              <a:t>MAINS</a:t>
            </a:r>
          </a:p>
          <a:p>
            <a:pPr algn="ctr"/>
            <a:r>
              <a:rPr lang="en-US" sz="2400" dirty="0">
                <a:solidFill>
                  <a:srgbClr val="231F20"/>
                </a:solidFill>
                <a:latin typeface="Roboto"/>
                <a:ea typeface="Roboto"/>
                <a:cs typeface="Roboto"/>
              </a:rPr>
              <a:t>Pork Sausages</a:t>
            </a:r>
          </a:p>
          <a:p>
            <a:pPr algn="ctr"/>
            <a:r>
              <a:rPr lang="en-US" sz="2400" dirty="0">
                <a:solidFill>
                  <a:srgbClr val="231F20"/>
                </a:solidFill>
                <a:latin typeface="Roboto"/>
                <a:ea typeface="Roboto"/>
                <a:cs typeface="Roboto"/>
              </a:rPr>
              <a:t>(Pork Bites for Reception Pupils)</a:t>
            </a:r>
          </a:p>
          <a:p>
            <a:pPr algn="ctr"/>
            <a:r>
              <a:rPr lang="en-US" sz="2400" dirty="0">
                <a:solidFill>
                  <a:srgbClr val="231F20"/>
                </a:solidFill>
                <a:latin typeface="Roboto"/>
                <a:ea typeface="Roboto"/>
                <a:cs typeface="Roboto"/>
              </a:rPr>
              <a:t>Or</a:t>
            </a:r>
          </a:p>
          <a:p>
            <a:pPr algn="ctr"/>
            <a:r>
              <a:rPr lang="en-US" sz="2400" dirty="0">
                <a:solidFill>
                  <a:srgbClr val="231F20"/>
                </a:solidFill>
                <a:latin typeface="Roboto"/>
                <a:ea typeface="Roboto"/>
                <a:cs typeface="Roboto"/>
              </a:rPr>
              <a:t>Cheese and Tomato Pizza</a:t>
            </a:r>
            <a:endParaRPr lang="en-GB" sz="24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4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SIDES</a:t>
            </a: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/>
                <a:ea typeface="Roboto"/>
                <a:cs typeface="Roboto"/>
              </a:rPr>
              <a:t>Chips</a:t>
            </a:r>
            <a:br>
              <a:rPr lang="en-GB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2400" dirty="0">
                <a:solidFill>
                  <a:srgbClr val="231F20"/>
                </a:solidFill>
                <a:latin typeface="Roboto"/>
                <a:ea typeface="Roboto"/>
                <a:cs typeface="Roboto"/>
              </a:rPr>
              <a:t>and Baked Beans</a:t>
            </a:r>
            <a:br>
              <a:rPr lang="en-GB" sz="2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 sz="24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4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DESSERTS</a:t>
            </a:r>
          </a:p>
          <a:p>
            <a:pPr algn="ctr"/>
            <a:r>
              <a:rPr lang="en-US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Iced Finger Bun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516625" y="8457999"/>
            <a:ext cx="25074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3067925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EBC33DE6E5C34BBD80C2C78E2E26EC" ma:contentTypeVersion="7" ma:contentTypeDescription="Create a new document." ma:contentTypeScope="" ma:versionID="d0de91a54d9a1f30e6937b0bcbf79493">
  <xsd:schema xmlns:xsd="http://www.w3.org/2001/XMLSchema" xmlns:xs="http://www.w3.org/2001/XMLSchema" xmlns:p="http://schemas.microsoft.com/office/2006/metadata/properties" xmlns:ns2="c5e7a937-a3f7-45e1-bd95-073533655104" targetNamespace="http://schemas.microsoft.com/office/2006/metadata/properties" ma:root="true" ma:fieldsID="80b3a04bc174bdfd93d75d2fefde4caa" ns2:_="">
    <xsd:import namespace="c5e7a937-a3f7-45e1-bd95-0735336551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e7a937-a3f7-45e1-bd95-0735336551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F81660-72FD-4C9A-A7BB-2CF6D2E85A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e7a937-a3f7-45e1-bd95-0735336551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1B0362-0AFF-4ED8-AE1D-BC48F01BE50B}">
  <ds:schemaRefs>
    <ds:schemaRef ds:uri="http://www.w3.org/XML/1998/namespace"/>
    <ds:schemaRef ds:uri="c5e7a937-a3f7-45e1-bd95-073533655104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</TotalTime>
  <Words>37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Roboto</vt:lpstr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Claire Brookes</cp:lastModifiedBy>
  <cp:revision>9</cp:revision>
  <dcterms:created xsi:type="dcterms:W3CDTF">2025-02-26T12:17:04Z</dcterms:created>
  <dcterms:modified xsi:type="dcterms:W3CDTF">2026-09-15T05:52:20Z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0x01010097EBC33DE6E5C34BBD80C2C78E2E26EC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  <property fmtid="{D5CDD505-2E9C-101B-9397-08002B2CF9AE}" pid="5" name="MediaServiceImageTags">
    <vt:lpwstr/>
  </property>
  <property fmtid="{D5CDD505-2E9C-101B-9397-08002B2CF9AE}" pid="6" name="Order">
    <vt:r8>1390700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